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09054" cy="4826978"/>
            <a:chOff x="3691974" y="939772"/>
            <a:chExt cx="6209054" cy="4826978"/>
          </a:xfrm>
        </p:grpSpPr>
        <p:pic>
          <p:nvPicPr>
            <p:cNvPr id="10" name="Picture 9" descr="A screenshot of a graph&#10;&#10;Description automatically generated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44" b="14872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21196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winter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snowmelt runoff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summer    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1653611" y="1088792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D0E7-6640-82C7-B02B-48A092442935}"/>
              </a:ext>
            </a:extLst>
          </p:cNvPr>
          <p:cNvGrpSpPr/>
          <p:nvPr/>
        </p:nvGrpSpPr>
        <p:grpSpPr>
          <a:xfrm>
            <a:off x="2209792" y="457194"/>
            <a:ext cx="7772416" cy="5943612"/>
            <a:chOff x="2209792" y="457194"/>
            <a:chExt cx="7772416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578BE-20CC-5009-CB73-3CC94B74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457194"/>
              <a:ext cx="7772416" cy="594361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71253F-DFDA-22EA-4597-03288F261709}"/>
                </a:ext>
              </a:extLst>
            </p:cNvPr>
            <p:cNvGrpSpPr/>
            <p:nvPr/>
          </p:nvGrpSpPr>
          <p:grpSpPr>
            <a:xfrm>
              <a:off x="3867995" y="739805"/>
              <a:ext cx="4818242" cy="4835301"/>
              <a:chOff x="3867995" y="739805"/>
              <a:chExt cx="4818242" cy="48353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ADE61-7B19-CEF3-8AD5-2126BDB3F6EA}"/>
                  </a:ext>
                </a:extLst>
              </p:cNvPr>
              <p:cNvSpPr txBox="1"/>
              <p:nvPr/>
            </p:nvSpPr>
            <p:spPr>
              <a:xfrm>
                <a:off x="3934814" y="739805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F1ED8-0B93-0A4F-94AD-B4592510B1CA}"/>
                  </a:ext>
                </a:extLst>
              </p:cNvPr>
              <p:cNvSpPr txBox="1"/>
              <p:nvPr/>
            </p:nvSpPr>
            <p:spPr>
              <a:xfrm>
                <a:off x="5975447" y="746068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3AF389-0D1C-1B14-8608-D2E52FB059C5}"/>
                  </a:ext>
                </a:extLst>
              </p:cNvPr>
              <p:cNvSpPr txBox="1"/>
              <p:nvPr/>
            </p:nvSpPr>
            <p:spPr>
              <a:xfrm>
                <a:off x="7931626" y="7460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2403F-4551-84A3-3979-0C4F75B0C0CA}"/>
                  </a:ext>
                </a:extLst>
              </p:cNvPr>
              <p:cNvSpPr txBox="1"/>
              <p:nvPr/>
            </p:nvSpPr>
            <p:spPr>
              <a:xfrm>
                <a:off x="3867996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4175F3-6D26-4388-3EE1-43CE97EB254D}"/>
                  </a:ext>
                </a:extLst>
              </p:cNvPr>
              <p:cNvSpPr txBox="1"/>
              <p:nvPr/>
            </p:nvSpPr>
            <p:spPr>
              <a:xfrm>
                <a:off x="5968623" y="1885664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F67DD0-43FE-30A1-02E6-FB8EE90D5AA3}"/>
                  </a:ext>
                </a:extLst>
              </p:cNvPr>
              <p:cNvSpPr txBox="1"/>
              <p:nvPr/>
            </p:nvSpPr>
            <p:spPr>
              <a:xfrm>
                <a:off x="8006690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F735F-D14F-3194-2A69-700CAFBA8E9E}"/>
                  </a:ext>
                </a:extLst>
              </p:cNvPr>
              <p:cNvSpPr txBox="1"/>
              <p:nvPr/>
            </p:nvSpPr>
            <p:spPr>
              <a:xfrm>
                <a:off x="3867995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09E32-B4C0-DB76-E105-8C1662B87259}"/>
                  </a:ext>
                </a:extLst>
              </p:cNvPr>
              <p:cNvSpPr txBox="1"/>
              <p:nvPr/>
            </p:nvSpPr>
            <p:spPr>
              <a:xfrm>
                <a:off x="5968623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69E2E-B72E-8680-AA6C-EC2F30DAD4C3}"/>
                  </a:ext>
                </a:extLst>
              </p:cNvPr>
              <p:cNvSpPr txBox="1"/>
              <p:nvPr/>
            </p:nvSpPr>
            <p:spPr>
              <a:xfrm>
                <a:off x="7931625" y="302867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CB6D0B-1CB3-D4CF-F930-84FB8D79782D}"/>
                  </a:ext>
                </a:extLst>
              </p:cNvPr>
              <p:cNvSpPr txBox="1"/>
              <p:nvPr/>
            </p:nvSpPr>
            <p:spPr>
              <a:xfrm>
                <a:off x="3949883" y="417394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65E50-1CE7-FB15-E028-9674D211BA0E}"/>
                  </a:ext>
                </a:extLst>
              </p:cNvPr>
              <p:cNvSpPr txBox="1"/>
              <p:nvPr/>
            </p:nvSpPr>
            <p:spPr>
              <a:xfrm>
                <a:off x="5968623" y="4172228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0AB065-5F0C-C22E-7A59-448825A12103}"/>
                  </a:ext>
                </a:extLst>
              </p:cNvPr>
              <p:cNvSpPr txBox="1"/>
              <p:nvPr/>
            </p:nvSpPr>
            <p:spPr>
              <a:xfrm>
                <a:off x="8006690" y="41682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A35F84-C6FF-AA17-65FE-FA915B51C85F}"/>
                  </a:ext>
                </a:extLst>
              </p:cNvPr>
              <p:cNvSpPr txBox="1"/>
              <p:nvPr/>
            </p:nvSpPr>
            <p:spPr>
              <a:xfrm>
                <a:off x="3949883" y="532262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5AE9-A538-EAB3-32D5-481CE9F8659F}"/>
                  </a:ext>
                </a:extLst>
              </p:cNvPr>
              <p:cNvSpPr txBox="1"/>
              <p:nvPr/>
            </p:nvSpPr>
            <p:spPr>
              <a:xfrm>
                <a:off x="5968622" y="531919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3598D-AE6B-4EBA-4B67-26B47F3DBD49}"/>
                  </a:ext>
                </a:extLst>
              </p:cNvPr>
              <p:cNvSpPr txBox="1"/>
              <p:nvPr/>
            </p:nvSpPr>
            <p:spPr>
              <a:xfrm>
                <a:off x="7975415" y="5319193"/>
                <a:ext cx="5868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792843" cy="6858000"/>
            <a:chOff x="152146" y="0"/>
            <a:chExt cx="9792843" cy="6858000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46" y="0"/>
              <a:ext cx="8471647" cy="68580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33339" cy="3544715"/>
              <a:chOff x="8511650" y="1370520"/>
              <a:chExt cx="1433339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21196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winter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snowmelt runoff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summer    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DBB858D-8AB4-8E8E-0E05-A8F8FB6FE474}"/>
              </a:ext>
            </a:extLst>
          </p:cNvPr>
          <p:cNvGrpSpPr/>
          <p:nvPr/>
        </p:nvGrpSpPr>
        <p:grpSpPr>
          <a:xfrm>
            <a:off x="0" y="879850"/>
            <a:ext cx="11413441" cy="6003237"/>
            <a:chOff x="0" y="879850"/>
            <a:chExt cx="11413441" cy="6003237"/>
          </a:xfrm>
        </p:grpSpPr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3BB533B1-8247-6073-D3F6-EB40481E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2762"/>
              <a:ext cx="7153576" cy="4952475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A1BCB7-D564-EDA8-8F44-67CA24926B7A}"/>
                </a:ext>
              </a:extLst>
            </p:cNvPr>
            <p:cNvGrpSpPr/>
            <p:nvPr/>
          </p:nvGrpSpPr>
          <p:grpSpPr>
            <a:xfrm>
              <a:off x="313492" y="879850"/>
              <a:ext cx="11099949" cy="6003237"/>
              <a:chOff x="313492" y="879850"/>
              <a:chExt cx="11099949" cy="6003237"/>
            </a:xfrm>
          </p:grpSpPr>
          <p:pic>
            <p:nvPicPr>
              <p:cNvPr id="20" name="Picture 19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76E49F8-CDAB-0B15-EAB9-B439B27CC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6883270" y="3886406"/>
                <a:ext cx="3442550" cy="2996681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7361D02-0DE0-BDF3-D907-6C7D5B3996A2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099949" cy="3477255"/>
                <a:chOff x="313492" y="879850"/>
                <a:chExt cx="11099949" cy="3477255"/>
              </a:xfrm>
            </p:grpSpPr>
            <p:pic>
              <p:nvPicPr>
                <p:cNvPr id="26" name="Picture 25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FA3A8417-C1CF-F297-D302-CAB2A858C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1700"/>
                <a:stretch/>
              </p:blipFill>
              <p:spPr>
                <a:xfrm>
                  <a:off x="6693489" y="952856"/>
                  <a:ext cx="3822112" cy="299668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618D4D39-9CB2-9295-7F6E-73B914B8A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515601" y="2500895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005CB4-B8AD-9540-6209-AD07A7DD8985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D49A91A-9AEE-DBC6-93CB-9C53919C29B5}"/>
                    </a:ext>
                  </a:extLst>
                </p:cNvPr>
                <p:cNvSpPr txBox="1"/>
                <p:nvPr/>
              </p:nvSpPr>
              <p:spPr>
                <a:xfrm>
                  <a:off x="6581960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EF6B90-5A25-26B8-05E6-2B3CB251028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14D8FBD-8CD7-3F14-0731-BF5D7914AC52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3812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B26D8E8-F53C-06E4-4FEB-3566DA2F806F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5115AE-F497-AF26-3426-A0B631E8A9EF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7"/>
              <a:chOff x="0" y="879850"/>
              <a:chExt cx="11546214" cy="50253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00C47E7-8310-A23C-5162-FA32C023E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5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A1FE11-2C5F-5222-0A44-F6947717CE05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232722" cy="3477254"/>
                <a:chOff x="313492" y="879850"/>
                <a:chExt cx="11232722" cy="347725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0B21E6D-D182-D134-59F3-FFECDCA26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09" r="13626"/>
                <a:stretch/>
              </p:blipFill>
              <p:spPr>
                <a:xfrm>
                  <a:off x="6973865" y="956291"/>
                  <a:ext cx="3752491" cy="299668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4B27712A-76E3-08A3-5D92-7D755AE04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4BE4BE-FE4C-BB43-55F2-93D6BB0C160E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70A63C3-2717-CA02-8C21-887808446F88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5C8D6E-5B49-E679-8883-7623CB3E97B2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BF55CCE-0E9C-4FAB-6299-2CF7B2C98349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7" name="Picture 26" descr="A graph with red and blue squares&#10;&#10;Description automatically generated">
              <a:extLst>
                <a:ext uri="{FF2B5EF4-FFF2-40B4-BE49-F238E27FC236}">
                  <a16:creationId xmlns:a16="http://schemas.microsoft.com/office/drawing/2014/main" id="{733A134F-6D28-939B-FE70-1139B485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7"/>
            <a:stretch/>
          </p:blipFill>
          <p:spPr>
            <a:xfrm>
              <a:off x="7291598" y="3533862"/>
              <a:ext cx="3075936" cy="2741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EECB-E204-ADEA-081C-F8E03104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6A5F6B-3BE4-A02B-F7CF-B03DF6F967AB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AD6BDF-F026-240B-CDE9-0D1C320E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" r="23576"/>
            <a:stretch/>
          </p:blipFill>
          <p:spPr>
            <a:xfrm>
              <a:off x="7291598" y="3533862"/>
              <a:ext cx="3025596" cy="274196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0530E9-7BF8-DFEA-9660-07C6F12A8822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6"/>
              <a:chOff x="0" y="879850"/>
              <a:chExt cx="11546214" cy="502538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5794BD-1FB6-11BC-A92B-068F2C5B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9D2918-9983-5F27-8BF8-7DC6BD2F4A01}"/>
                  </a:ext>
                </a:extLst>
              </p:cNvPr>
              <p:cNvGrpSpPr/>
              <p:nvPr/>
            </p:nvGrpSpPr>
            <p:grpSpPr>
              <a:xfrm>
                <a:off x="322118" y="879850"/>
                <a:ext cx="11224096" cy="3477254"/>
                <a:chOff x="322118" y="879850"/>
                <a:chExt cx="11224096" cy="347725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55010A5-D11F-4E09-2D4A-C150EB1D7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0" r="13279" b="270"/>
                <a:stretch/>
              </p:blipFill>
              <p:spPr>
                <a:xfrm>
                  <a:off x="6973865" y="956291"/>
                  <a:ext cx="3774648" cy="299668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8E94769A-05C0-7A94-6183-154AF67DB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3D46E9-2FF0-9289-299E-FECC19F58099}"/>
                    </a:ext>
                  </a:extLst>
                </p:cNvPr>
                <p:cNvSpPr txBox="1"/>
                <p:nvPr/>
              </p:nvSpPr>
              <p:spPr>
                <a:xfrm>
                  <a:off x="322118" y="883705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17355CF-A2FE-57A2-7125-05E1B6131159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BD5BFA-DB12-2351-BD40-1BD5DD02CB9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327A80C-E27A-B4D4-87CB-5E48A003E819}"/>
                    </a:ext>
                  </a:extLst>
                </p:cNvPr>
                <p:cNvCxnSpPr/>
                <p:nvPr/>
              </p:nvCxnSpPr>
              <p:spPr>
                <a:xfrm>
                  <a:off x="7806906" y="3949536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426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372864" y="1369899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220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10</cp:revision>
  <dcterms:created xsi:type="dcterms:W3CDTF">2024-11-04T21:07:10Z</dcterms:created>
  <dcterms:modified xsi:type="dcterms:W3CDTF">2024-11-11T23:51:34Z</dcterms:modified>
</cp:coreProperties>
</file>